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259" r:id="rId3"/>
    <p:sldId id="260" r:id="rId4"/>
    <p:sldId id="262" r:id="rId5"/>
    <p:sldId id="264"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varScale="1">
        <p:scale>
          <a:sx n="66" d="100"/>
          <a:sy n="66" d="100"/>
        </p:scale>
        <p:origin x="679" y="4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hdphoto1.wdp>
</file>

<file path=ppt/media/hdphoto2.wdp>
</file>

<file path=ppt/media/image1.jpeg>
</file>

<file path=ppt/media/image2.png>
</file>

<file path=ppt/media/image3.png>
</file>

<file path=ppt/media/image4.png>
</file>

<file path=ppt/media/image5.jpeg>
</file>

<file path=ppt/media/image6.jpeg>
</file>

<file path=ppt/media/image7.jpeg>
</file>

<file path=ppt/slideLayouts/_rels/slideLayout1.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Master" Target="../slideMasters/slideMaster1.xml"/><Relationship Id="rId5" Type="http://schemas.microsoft.com/office/2007/relationships/hdphoto" Target="../media/hdphoto1.wdp"/><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7" name="Rectangle 6"/>
          <p:cNvSpPr/>
          <p:nvPr/>
        </p:nvSpPr>
        <p:spPr>
          <a:xfrm>
            <a:off x="920834" y="1346946"/>
            <a:ext cx="10222992" cy="80683"/>
          </a:xfrm>
          <a:prstGeom prst="rect">
            <a:avLst/>
          </a:prstGeom>
          <a:blipFill dpi="0" rotWithShape="1">
            <a:blip r:embed="rId2">
              <a:alphaModFix amt="83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6200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0834" y="4299696"/>
            <a:ext cx="10222992" cy="80683"/>
          </a:xfrm>
          <a:prstGeom prst="rect">
            <a:avLst/>
          </a:prstGeom>
          <a:blipFill dpi="0" rotWithShape="1">
            <a:blip r:embed="rId2">
              <a:alphaModFix amt="83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175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920834" y="1484779"/>
            <a:ext cx="10222992" cy="2743200"/>
          </a:xfrm>
          <a:prstGeom prst="rect">
            <a:avLst/>
          </a:prstGeom>
          <a:blipFill dpi="0" rotWithShape="1">
            <a:blip r:embed="rId2">
              <a:alphaModFix amt="83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grpSp>
        <p:nvGrpSpPr>
          <p:cNvPr id="10" name="Group 9"/>
          <p:cNvGrpSpPr/>
          <p:nvPr/>
        </p:nvGrpSpPr>
        <p:grpSpPr>
          <a:xfrm>
            <a:off x="9649215" y="4068923"/>
            <a:ext cx="1080904" cy="1080902"/>
            <a:chOff x="9685338" y="4460675"/>
            <a:chExt cx="1080904" cy="1080902"/>
          </a:xfrm>
        </p:grpSpPr>
        <p:sp>
          <p:nvSpPr>
            <p:cNvPr id="11" name="Oval 10"/>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2" name="Oval 11"/>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2" name="Title 1"/>
          <p:cNvSpPr>
            <a:spLocks noGrp="1"/>
          </p:cNvSpPr>
          <p:nvPr>
            <p:ph type="ctrTitle"/>
          </p:nvPr>
        </p:nvSpPr>
        <p:spPr>
          <a:xfrm>
            <a:off x="1051560" y="1432223"/>
            <a:ext cx="9966960" cy="3035808"/>
          </a:xfrm>
        </p:spPr>
        <p:txBody>
          <a:bodyPr anchor="ctr">
            <a:noAutofit/>
          </a:bodyPr>
          <a:lstStyle>
            <a:lvl1pPr algn="l">
              <a:lnSpc>
                <a:spcPct val="85000"/>
              </a:lnSpc>
              <a:defRPr sz="7200" b="1" cap="none" baseline="0">
                <a:blipFill dpi="0" rotWithShape="1">
                  <a:blip r:embed="rId4"/>
                  <a:srcRect/>
                  <a:tile tx="6350" ty="-127000" sx="65000" sy="64000" flip="none" algn="tl"/>
                </a:blipFill>
              </a:defRPr>
            </a:lvl1pPr>
          </a:lstStyle>
          <a:p>
            <a:r>
              <a:rPr lang="de-DE"/>
              <a:t>Titelmasterformat durch Klicken bearbeiten</a:t>
            </a:r>
            <a:endParaRPr lang="en-US" dirty="0"/>
          </a:p>
        </p:txBody>
      </p:sp>
      <p:sp>
        <p:nvSpPr>
          <p:cNvPr id="3" name="Subtitle 2"/>
          <p:cNvSpPr>
            <a:spLocks noGrp="1"/>
          </p:cNvSpPr>
          <p:nvPr>
            <p:ph type="subTitle" idx="1"/>
          </p:nvPr>
        </p:nvSpPr>
        <p:spPr>
          <a:xfrm>
            <a:off x="1069848" y="4389120"/>
            <a:ext cx="7891272" cy="1069848"/>
          </a:xfrm>
        </p:spPr>
        <p:txBody>
          <a:bodyPr>
            <a:normAutofit/>
          </a:bodyPr>
          <a:lstStyle>
            <a:lvl1pPr marL="0" indent="0" algn="l">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de-DE"/>
              <a:t>Formatvorlage des Untertitelmasters durch Klicken bearbeiten</a:t>
            </a:r>
            <a:endParaRPr lang="en-US" dirty="0"/>
          </a:p>
        </p:txBody>
      </p:sp>
      <p:sp>
        <p:nvSpPr>
          <p:cNvPr id="4" name="Date Placeholder 3"/>
          <p:cNvSpPr>
            <a:spLocks noGrp="1"/>
          </p:cNvSpPr>
          <p:nvPr>
            <p:ph type="dt" sz="half" idx="10"/>
          </p:nvPr>
        </p:nvSpPr>
        <p:spPr/>
        <p:txBody>
          <a:bodyPr/>
          <a:lstStyle/>
          <a:p>
            <a:fld id="{8B4AF60A-713C-41BA-9788-4C493DDC0A9C}" type="datetimeFigureOut">
              <a:rPr lang="en-US" dirty="0"/>
              <a:t>3/20/2017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9592733" y="4289334"/>
            <a:ext cx="1193868" cy="640080"/>
          </a:xfrm>
        </p:spPr>
        <p:txBody>
          <a:bodyPr/>
          <a:lstStyle>
            <a:lvl1pPr>
              <a:defRPr sz="2800" b="1"/>
            </a:lvl1pPr>
          </a:lstStyle>
          <a:p>
            <a:fld id="{4FAB73BC-B049-4115-A692-8D63A059BFB8}" type="slidenum">
              <a:rPr lang="en-US" dirty="0"/>
              <a:pPr/>
              <a:t>‹Nr.›</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Titelmasterformat durch Klicken bearbeiten</a:t>
            </a:r>
            <a:endParaRPr lang="en-US" dirty="0"/>
          </a:p>
        </p:txBody>
      </p:sp>
      <p:sp>
        <p:nvSpPr>
          <p:cNvPr id="3" name="Vertical Text Placeholder 2"/>
          <p:cNvSpPr>
            <a:spLocks noGrp="1"/>
          </p:cNvSpPr>
          <p:nvPr>
            <p:ph type="body" orient="vert" idx="1"/>
          </p:nvPr>
        </p:nvSpPr>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7E5E0FA7-C445-42F7-AF66-A4F5A6FC8A9C}" type="datetimeFigureOut">
              <a:rPr lang="en-US" dirty="0"/>
              <a:t>3/20/2017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533400"/>
            <a:ext cx="2552700" cy="5638800"/>
          </a:xfrm>
        </p:spPr>
        <p:txBody>
          <a:bodyPr vert="eaVert"/>
          <a:lstStyle/>
          <a:p>
            <a:r>
              <a:rPr lang="de-DE"/>
              <a:t>Titelmasterformat durch Klicken bearbeiten</a:t>
            </a:r>
            <a:endParaRPr lang="en-US" dirty="0"/>
          </a:p>
        </p:txBody>
      </p:sp>
      <p:sp>
        <p:nvSpPr>
          <p:cNvPr id="3" name="Vertical Text Placeholder 2"/>
          <p:cNvSpPr>
            <a:spLocks noGrp="1"/>
          </p:cNvSpPr>
          <p:nvPr>
            <p:ph type="body" orient="vert" idx="1"/>
          </p:nvPr>
        </p:nvSpPr>
        <p:spPr>
          <a:xfrm>
            <a:off x="1066800" y="533400"/>
            <a:ext cx="7505700" cy="5638800"/>
          </a:xfrm>
        </p:spPr>
        <p:txBody>
          <a:bodyPr vert="eaVert"/>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585AC5C5-1A57-4420-8AFB-CE41693A794B}" type="datetimeFigureOut">
              <a:rPr lang="en-US" dirty="0"/>
              <a:t>3/20/2017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Titelmasterformat durch Klicken bearbeiten</a:t>
            </a:r>
            <a:endParaRPr lang="en-US" dirty="0"/>
          </a:p>
        </p:txBody>
      </p:sp>
      <p:sp>
        <p:nvSpPr>
          <p:cNvPr id="3" name="Content Placeholder 2"/>
          <p:cNvSpPr>
            <a:spLocks noGrp="1"/>
          </p:cNvSpPr>
          <p:nvPr>
            <p:ph idx="1"/>
          </p:nvPr>
        </p:nvSpPr>
        <p:spPr/>
        <p:txBody>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8A4C08AF-84E6-4329-8E67-FEA434B47075}" type="datetimeFigureOut">
              <a:rPr lang="en-US" dirty="0"/>
              <a:t>3/20/2017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Abschnitts-&#10;überschrift">
    <p:spTree>
      <p:nvGrpSpPr>
        <p:cNvPr id="1" name=""/>
        <p:cNvGrpSpPr/>
        <p:nvPr/>
      </p:nvGrpSpPr>
      <p:grpSpPr>
        <a:xfrm>
          <a:off x="0" y="0"/>
          <a:ext cx="0" cy="0"/>
          <a:chOff x="0" y="0"/>
          <a:chExt cx="0" cy="0"/>
        </a:xfrm>
      </p:grpSpPr>
      <p:sp>
        <p:nvSpPr>
          <p:cNvPr id="7" name="Rectangle 6"/>
          <p:cNvSpPr/>
          <p:nvPr/>
        </p:nvSpPr>
        <p:spPr>
          <a:xfrm>
            <a:off x="0" y="4917989"/>
            <a:ext cx="12192000" cy="1940010"/>
          </a:xfrm>
          <a:prstGeom prst="rect">
            <a:avLst/>
          </a:prstGeom>
          <a:blipFill dpi="0" rotWithShape="1">
            <a:blip r:embed="rId2">
              <a:alphaModFix amt="83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167128" y="1225296"/>
            <a:ext cx="9281160" cy="3520440"/>
          </a:xfrm>
        </p:spPr>
        <p:txBody>
          <a:bodyPr anchor="ctr">
            <a:normAutofit/>
          </a:bodyPr>
          <a:lstStyle>
            <a:lvl1pPr>
              <a:lnSpc>
                <a:spcPct val="85000"/>
              </a:lnSpc>
              <a:defRPr sz="7200" b="1"/>
            </a:lvl1pPr>
          </a:lstStyle>
          <a:p>
            <a:r>
              <a:rPr lang="de-DE"/>
              <a:t>Titelmasterformat durch Klicken bearbeiten</a:t>
            </a:r>
            <a:endParaRPr lang="en-US" dirty="0"/>
          </a:p>
        </p:txBody>
      </p:sp>
      <p:sp>
        <p:nvSpPr>
          <p:cNvPr id="3" name="Text Placeholder 2"/>
          <p:cNvSpPr>
            <a:spLocks noGrp="1"/>
          </p:cNvSpPr>
          <p:nvPr>
            <p:ph type="body" idx="1"/>
          </p:nvPr>
        </p:nvSpPr>
        <p:spPr>
          <a:xfrm>
            <a:off x="2165774" y="5020056"/>
            <a:ext cx="9052560" cy="1066800"/>
          </a:xfrm>
        </p:spPr>
        <p:txBody>
          <a:bodyPr anchor="t">
            <a:normAutofit/>
          </a:bodyPr>
          <a:lstStyle>
            <a:lvl1pPr marL="0" indent="0">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Formatvorlagen des Textmasters bearbeiten</a:t>
            </a:r>
          </a:p>
        </p:txBody>
      </p:sp>
      <p:sp>
        <p:nvSpPr>
          <p:cNvPr id="4" name="Date Placeholder 3"/>
          <p:cNvSpPr>
            <a:spLocks noGrp="1"/>
          </p:cNvSpPr>
          <p:nvPr>
            <p:ph type="dt" sz="half" idx="10"/>
          </p:nvPr>
        </p:nvSpPr>
        <p:spPr>
          <a:xfrm>
            <a:off x="8593667" y="6272784"/>
            <a:ext cx="2644309" cy="365125"/>
          </a:xfrm>
        </p:spPr>
        <p:txBody>
          <a:bodyPr/>
          <a:lstStyle/>
          <a:p>
            <a:fld id="{4F6EE328-6AFF-436B-881F-213D56084544}" type="datetimeFigureOut">
              <a:rPr lang="en-US" dirty="0"/>
              <a:t>3/20/2017</a:t>
            </a:fld>
            <a:endParaRPr lang="en-US" dirty="0"/>
          </a:p>
        </p:txBody>
      </p:sp>
      <p:sp>
        <p:nvSpPr>
          <p:cNvPr id="5" name="Footer Placeholder 4"/>
          <p:cNvSpPr>
            <a:spLocks noGrp="1"/>
          </p:cNvSpPr>
          <p:nvPr>
            <p:ph type="ftr" sz="quarter" idx="11"/>
          </p:nvPr>
        </p:nvSpPr>
        <p:spPr>
          <a:xfrm>
            <a:off x="2182708" y="6272784"/>
            <a:ext cx="6327648" cy="365125"/>
          </a:xfrm>
        </p:spPr>
        <p:txBody>
          <a:bodyPr/>
          <a:lstStyle/>
          <a:p>
            <a:endParaRPr lang="en-US" dirty="0"/>
          </a:p>
        </p:txBody>
      </p:sp>
      <p:grpSp>
        <p:nvGrpSpPr>
          <p:cNvPr id="8" name="Group 7"/>
          <p:cNvGrpSpPr/>
          <p:nvPr/>
        </p:nvGrpSpPr>
        <p:grpSpPr>
          <a:xfrm>
            <a:off x="897399" y="2325848"/>
            <a:ext cx="1080904" cy="1080902"/>
            <a:chOff x="9685338" y="4460675"/>
            <a:chExt cx="1080904" cy="1080902"/>
          </a:xfrm>
        </p:grpSpPr>
        <p:sp>
          <p:nvSpPr>
            <p:cNvPr id="9" name="Oval 8"/>
            <p:cNvSpPr/>
            <p:nvPr/>
          </p:nvSpPr>
          <p:spPr>
            <a:xfrm>
              <a:off x="9685338" y="4460675"/>
              <a:ext cx="1080904" cy="1080902"/>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Layer>
                    </a14:imgProps>
                  </a:ext>
                </a:extLst>
              </a:blip>
              <a:srcRect/>
              <a:tile tx="0" ty="0" sx="85000" sy="85000" flip="none" algn="tl"/>
            </a:blipFill>
            <a:ln w="25400" cap="flat" cmpd="sng" algn="ctr">
              <a:noFill/>
              <a:prstDash val="solid"/>
            </a:ln>
            <a:effectLst/>
          </p:spPr>
        </p:sp>
        <p:sp>
          <p:nvSpPr>
            <p:cNvPr id="10" name="Oval 9"/>
            <p:cNvSpPr/>
            <p:nvPr/>
          </p:nvSpPr>
          <p:spPr>
            <a:xfrm>
              <a:off x="9793429" y="4568765"/>
              <a:ext cx="864723" cy="864722"/>
            </a:xfrm>
            <a:prstGeom prst="ellipse">
              <a:avLst/>
            </a:prstGeom>
            <a:noFill/>
            <a:ln w="25400" cap="flat" cmpd="sng" algn="ctr">
              <a:solidFill>
                <a:sysClr val="window" lastClr="FFFFFF"/>
              </a:solidFill>
              <a:prstDash val="solid"/>
            </a:ln>
            <a:effectLst/>
          </p:spPr>
        </p:sp>
      </p:grpSp>
      <p:sp>
        <p:nvSpPr>
          <p:cNvPr id="6" name="Slide Number Placeholder 5"/>
          <p:cNvSpPr>
            <a:spLocks noGrp="1"/>
          </p:cNvSpPr>
          <p:nvPr>
            <p:ph type="sldNum" sz="quarter" idx="12"/>
          </p:nvPr>
        </p:nvSpPr>
        <p:spPr>
          <a:xfrm>
            <a:off x="843702" y="2506133"/>
            <a:ext cx="1188298" cy="720332"/>
          </a:xfrm>
        </p:spPr>
        <p:txBody>
          <a:bodyPr/>
          <a:lstStyle>
            <a:lvl1pPr>
              <a:defRPr sz="2800"/>
            </a:lvl1pPr>
          </a:lstStyle>
          <a:p>
            <a:fld id="{4FAB73BC-B049-4115-A692-8D63A059BFB8}" type="slidenum">
              <a:rPr lang="en-US" dirty="0"/>
              <a:pPr/>
              <a:t>‹Nr.›</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Titelmasterformat durch Klicken bearbeiten</a:t>
            </a:r>
            <a:endParaRPr lang="en-US" dirty="0"/>
          </a:p>
        </p:txBody>
      </p:sp>
      <p:sp>
        <p:nvSpPr>
          <p:cNvPr id="3" name="Content Placeholder 2"/>
          <p:cNvSpPr>
            <a:spLocks noGrp="1"/>
          </p:cNvSpPr>
          <p:nvPr>
            <p:ph sz="half" idx="1"/>
          </p:nvPr>
        </p:nvSpPr>
        <p:spPr>
          <a:xfrm>
            <a:off x="1069848"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6364224" y="2194560"/>
            <a:ext cx="4754880" cy="39776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AE02069A-09EE-4C7C-86A4-2314A404921D}" type="datetimeFigureOut">
              <a:rPr lang="en-US" dirty="0"/>
              <a:t>3/20/2017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de-DE"/>
              <a:t>Titelmasterformat durch Klicken bearbeiten</a:t>
            </a:r>
            <a:endParaRPr lang="en-US" dirty="0"/>
          </a:p>
        </p:txBody>
      </p:sp>
      <p:sp>
        <p:nvSpPr>
          <p:cNvPr id="3" name="Text Placeholder 2"/>
          <p:cNvSpPr>
            <a:spLocks noGrp="1"/>
          </p:cNvSpPr>
          <p:nvPr>
            <p:ph type="body" idx="1"/>
          </p:nvPr>
        </p:nvSpPr>
        <p:spPr>
          <a:xfrm>
            <a:off x="1066800"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4" name="Content Placeholder 3"/>
          <p:cNvSpPr>
            <a:spLocks noGrp="1"/>
          </p:cNvSpPr>
          <p:nvPr>
            <p:ph sz="half" idx="2"/>
          </p:nvPr>
        </p:nvSpPr>
        <p:spPr>
          <a:xfrm>
            <a:off x="1069848"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6364224" y="2048256"/>
            <a:ext cx="4754880" cy="640080"/>
          </a:xfrm>
        </p:spPr>
        <p:txBody>
          <a:bodyPr anchor="ctr">
            <a:normAutofit/>
          </a:bodyPr>
          <a:lstStyle>
            <a:lvl1pPr marL="0" indent="0">
              <a:buNone/>
              <a:defRPr sz="2000" b="1">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p>
        </p:txBody>
      </p:sp>
      <p:sp>
        <p:nvSpPr>
          <p:cNvPr id="6" name="Content Placeholder 5"/>
          <p:cNvSpPr>
            <a:spLocks noGrp="1"/>
          </p:cNvSpPr>
          <p:nvPr>
            <p:ph sz="quarter" idx="4"/>
          </p:nvPr>
        </p:nvSpPr>
        <p:spPr>
          <a:xfrm>
            <a:off x="6364224" y="2743200"/>
            <a:ext cx="4754880" cy="3291840"/>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D56EE7F1-171E-411F-96CA-A251A21496E7}" type="datetimeFigureOut">
              <a:rPr lang="en-US" dirty="0"/>
              <a:t>3/20/2017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de-DE"/>
              <a:t>Titelmasterformat durch Klicken bearbeiten</a:t>
            </a:r>
            <a:endParaRPr lang="en-US" dirty="0"/>
          </a:p>
        </p:txBody>
      </p:sp>
      <p:sp>
        <p:nvSpPr>
          <p:cNvPr id="3" name="Date Placeholder 2"/>
          <p:cNvSpPr>
            <a:spLocks noGrp="1"/>
          </p:cNvSpPr>
          <p:nvPr>
            <p:ph type="dt" sz="half" idx="10"/>
          </p:nvPr>
        </p:nvSpPr>
        <p:spPr/>
        <p:txBody>
          <a:bodyPr/>
          <a:lstStyle/>
          <a:p>
            <a:fld id="{8872C98D-A273-4547-9B92-97D7769F71A6}" type="datetimeFigureOut">
              <a:rPr lang="en-US" dirty="0"/>
              <a:t>3/20/2017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AB7CD67-0644-446C-B2AD-1C09BF34F286}" type="datetimeFigureOut">
              <a:rPr lang="en-US" dirty="0"/>
              <a:t>3/20/2017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Inhalt mit Überschrift">
    <p:spTree>
      <p:nvGrpSpPr>
        <p:cNvPr id="1" name=""/>
        <p:cNvGrpSpPr/>
        <p:nvPr/>
      </p:nvGrpSpPr>
      <p:grpSpPr>
        <a:xfrm>
          <a:off x="0" y="0"/>
          <a:ext cx="0" cy="0"/>
          <a:chOff x="0" y="0"/>
          <a:chExt cx="0" cy="0"/>
        </a:xfrm>
      </p:grpSpPr>
      <p:sp>
        <p:nvSpPr>
          <p:cNvPr id="8" name="Rectangle 7"/>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de-DE"/>
              <a:t>Titelmasterformat durch Klicken bearbeiten</a:t>
            </a:r>
            <a:endParaRPr lang="en-US" dirty="0"/>
          </a:p>
        </p:txBody>
      </p:sp>
      <p:sp>
        <p:nvSpPr>
          <p:cNvPr id="3" name="Content Placeholder 2"/>
          <p:cNvSpPr>
            <a:spLocks noGrp="1"/>
          </p:cNvSpPr>
          <p:nvPr>
            <p:ph idx="1"/>
          </p:nvPr>
        </p:nvSpPr>
        <p:spPr>
          <a:xfrm>
            <a:off x="838200" y="685800"/>
            <a:ext cx="6711696" cy="5020056"/>
          </a:xfrm>
        </p:spPr>
        <p:txBody>
          <a:bodyPr/>
          <a:lstStyle>
            <a:lvl1pPr>
              <a:defRPr sz="2000"/>
            </a:lvl1pPr>
            <a:lvl2pPr>
              <a:defRPr sz="1800"/>
            </a:lvl2pPr>
            <a:lvl3pPr>
              <a:defRPr sz="1600"/>
            </a:lvl3pPr>
            <a:lvl4pPr>
              <a:defRPr sz="1600"/>
            </a:lvl4pPr>
            <a:lvl5pPr>
              <a:defRPr sz="1600"/>
            </a:lvl5pPr>
            <a:lvl6pPr>
              <a:defRPr sz="1600"/>
            </a:lvl6pPr>
            <a:lvl7pPr>
              <a:defRPr sz="1600"/>
            </a:lvl7pPr>
            <a:lvl8pPr>
              <a:defRPr sz="1600"/>
            </a:lvl8pPr>
            <a:lvl9pPr>
              <a:defRPr sz="1600"/>
            </a:lvl9p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Formatvorlagen des Textmasters bearbeiten</a:t>
            </a:r>
          </a:p>
        </p:txBody>
      </p:sp>
      <p:sp>
        <p:nvSpPr>
          <p:cNvPr id="5" name="Date Placeholder 4"/>
          <p:cNvSpPr>
            <a:spLocks noGrp="1"/>
          </p:cNvSpPr>
          <p:nvPr>
            <p:ph type="dt" sz="half" idx="10"/>
          </p:nvPr>
        </p:nvSpPr>
        <p:spPr/>
        <p:txBody>
          <a:bodyPr/>
          <a:lstStyle/>
          <a:p>
            <a:fld id="{81480828-6983-48AD-9E27-CBD3696F837E}" type="datetimeFigureOut">
              <a:rPr lang="en-US" dirty="0"/>
              <a:t>3/20/2017</a:t>
            </a:fld>
            <a:endParaRPr lang="en-US" dirty="0"/>
          </a:p>
        </p:txBody>
      </p:sp>
      <p:sp>
        <p:nvSpPr>
          <p:cNvPr id="6" name="Footer Placeholder 5"/>
          <p:cNvSpPr>
            <a:spLocks noGrp="1"/>
          </p:cNvSpPr>
          <p:nvPr>
            <p:ph type="ftr" sz="quarter" idx="11"/>
          </p:nvPr>
        </p:nvSpPr>
        <p:spPr/>
        <p:txBody>
          <a:bodyPr/>
          <a:lstStyle/>
          <a:p>
            <a:endParaRPr lang="en-US" dirty="0"/>
          </a:p>
        </p:txBody>
      </p:sp>
      <p:grpSp>
        <p:nvGrpSpPr>
          <p:cNvPr id="9" name="Group 8"/>
          <p:cNvGrpSpPr>
            <a:grpSpLocks noChangeAspect="1"/>
          </p:cNvGrpSpPr>
          <p:nvPr/>
        </p:nvGrpSpPr>
        <p:grpSpPr>
          <a:xfrm>
            <a:off x="11401725" y="6229681"/>
            <a:ext cx="457200" cy="457200"/>
            <a:chOff x="11361456" y="6195813"/>
            <a:chExt cx="548640" cy="548640"/>
          </a:xfrm>
        </p:grpSpPr>
        <p:sp>
          <p:nvSpPr>
            <p:cNvPr id="10" name="Oval 9"/>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1" name="Oval 10"/>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Bild mit Überschrift">
    <p:spTree>
      <p:nvGrpSpPr>
        <p:cNvPr id="1" name=""/>
        <p:cNvGrpSpPr/>
        <p:nvPr/>
      </p:nvGrpSpPr>
      <p:grpSpPr>
        <a:xfrm>
          <a:off x="0" y="0"/>
          <a:ext cx="0" cy="0"/>
          <a:chOff x="0" y="0"/>
          <a:chExt cx="0" cy="0"/>
        </a:xfrm>
      </p:grpSpPr>
      <p:sp>
        <p:nvSpPr>
          <p:cNvPr id="11" name="Rectangle 10"/>
          <p:cNvSpPr/>
          <p:nvPr/>
        </p:nvSpPr>
        <p:spPr>
          <a:xfrm>
            <a:off x="8303740" y="0"/>
            <a:ext cx="3888259" cy="6857999"/>
          </a:xfrm>
          <a:prstGeom prst="rect">
            <a:avLst/>
          </a:prstGeom>
          <a:blipFill dpi="0" rotWithShape="1">
            <a:blip r:embed="rId2">
              <a:alphaModFix amt="60000"/>
              <a:lum bright="70000" contrast="-70000"/>
              <a:extLst>
                <a:ext uri="{BEBA8EAE-BF5A-486C-A8C5-ECC9F3942E4B}">
                  <a14:imgProps xmlns:a14="http://schemas.microsoft.com/office/drawing/2010/main">
                    <a14:imgLayer r:embed="rId3">
                      <a14:imgEffect>
                        <a14:sharpenSoften amount="61000"/>
                      </a14:imgEffect>
                    </a14:imgLayer>
                  </a14:imgProps>
                </a:ext>
                <a:ext uri="{28A0092B-C50C-407E-A947-70E740481C1C}">
                  <a14:useLocalDpi xmlns:a14="http://schemas.microsoft.com/office/drawing/2010/main" val="0"/>
                </a:ext>
              </a:extLst>
            </a:blip>
            <a:srcRect/>
            <a:tile tx="0" ty="-704850" sx="92000" sy="89000" flip="xy" algn="ctr"/>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549640" y="685800"/>
            <a:ext cx="3200400" cy="1737360"/>
          </a:xfrm>
        </p:spPr>
        <p:txBody>
          <a:bodyPr anchor="b">
            <a:normAutofit/>
          </a:bodyPr>
          <a:lstStyle>
            <a:lvl1pPr>
              <a:defRPr sz="3200" b="1"/>
            </a:lvl1pPr>
          </a:lstStyle>
          <a:p>
            <a:r>
              <a:rPr lang="de-DE"/>
              <a:t>Titelmasterformat durch Klicken bearbeiten</a:t>
            </a:r>
            <a:endParaRPr lang="en-US" dirty="0"/>
          </a:p>
        </p:txBody>
      </p:sp>
      <p:sp>
        <p:nvSpPr>
          <p:cNvPr id="3" name="Picture Placeholder 2"/>
          <p:cNvSpPr>
            <a:spLocks noGrp="1" noChangeAspect="1"/>
          </p:cNvSpPr>
          <p:nvPr>
            <p:ph type="pic" idx="1"/>
          </p:nvPr>
        </p:nvSpPr>
        <p:spPr>
          <a:xfrm>
            <a:off x="0" y="0"/>
            <a:ext cx="8303740" cy="6858000"/>
          </a:xfrm>
          <a:solidFill>
            <a:schemeClr val="tx2">
              <a:lumMod val="20000"/>
              <a:lumOff val="8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8549640" y="2423160"/>
            <a:ext cx="3200400" cy="3291840"/>
          </a:xfrm>
        </p:spPr>
        <p:txBody>
          <a:bodyPr>
            <a:normAutofit/>
          </a:bodyPr>
          <a:lstStyle>
            <a:lvl1pPr marL="0" indent="0">
              <a:lnSpc>
                <a:spcPct val="100000"/>
              </a:lnSpc>
              <a:spcBef>
                <a:spcPts val="1000"/>
              </a:spcBef>
              <a:buNone/>
              <a:defRPr sz="1400">
                <a:solidFill>
                  <a:schemeClr val="accent1">
                    <a:lumMod val="5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Formatvorlagen des Textmasters bearbeiten</a:t>
            </a:r>
          </a:p>
        </p:txBody>
      </p:sp>
      <p:sp>
        <p:nvSpPr>
          <p:cNvPr id="5" name="Date Placeholder 4"/>
          <p:cNvSpPr>
            <a:spLocks noGrp="1"/>
          </p:cNvSpPr>
          <p:nvPr>
            <p:ph type="dt" sz="half" idx="10"/>
          </p:nvPr>
        </p:nvSpPr>
        <p:spPr/>
        <p:txBody>
          <a:bodyPr/>
          <a:lstStyle/>
          <a:p>
            <a:fld id="{2C5EFB91-0324-450E-B17F-36DC0ECCE413}" type="datetimeFigureOut">
              <a:rPr lang="en-US" dirty="0"/>
              <a:t>3/20/2017</a:t>
            </a:fld>
            <a:endParaRPr lang="en-US" dirty="0"/>
          </a:p>
        </p:txBody>
      </p:sp>
      <p:grpSp>
        <p:nvGrpSpPr>
          <p:cNvPr id="8" name="Group 7"/>
          <p:cNvGrpSpPr>
            <a:grpSpLocks noChangeAspect="1"/>
          </p:cNvGrpSpPr>
          <p:nvPr/>
        </p:nvGrpSpPr>
        <p:grpSpPr>
          <a:xfrm>
            <a:off x="11401725" y="6229681"/>
            <a:ext cx="457200" cy="457200"/>
            <a:chOff x="11361456" y="6195813"/>
            <a:chExt cx="548640" cy="548640"/>
          </a:xfrm>
        </p:grpSpPr>
        <p:sp>
          <p:nvSpPr>
            <p:cNvPr id="9" name="Oval 8"/>
            <p:cNvSpPr/>
            <p:nvPr/>
          </p:nvSpPr>
          <p:spPr>
            <a:xfrm>
              <a:off x="11361456" y="6195813"/>
              <a:ext cx="548640" cy="548640"/>
            </a:xfrm>
            <a:prstGeom prst="ellipse">
              <a:avLst/>
            </a:prstGeom>
            <a:blipFill dpi="0" rotWithShape="1">
              <a:blip r:embed="rId4">
                <a:duotone>
                  <a:schemeClr val="accent1">
                    <a:shade val="45000"/>
                    <a:satMod val="135000"/>
                  </a:schemeClr>
                  <a:prstClr val="white"/>
                </a:duotone>
                <a:extLst>
                  <a:ext uri="{BEBA8EAE-BF5A-486C-A8C5-ECC9F3942E4B}">
                    <a14:imgProps xmlns:a14="http://schemas.microsoft.com/office/drawing/2010/main">
                      <a14:imgLayer r:embed="rId5">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10" name="Oval 9"/>
            <p:cNvSpPr/>
            <p:nvPr/>
          </p:nvSpPr>
          <p:spPr>
            <a:xfrm>
              <a:off x="11396488" y="6230844"/>
              <a:ext cx="478576" cy="478578"/>
            </a:xfrm>
            <a:prstGeom prst="ellipse">
              <a:avLst/>
            </a:prstGeom>
            <a:noFill/>
            <a:ln w="12700" cap="flat" cmpd="sng" algn="ctr">
              <a:solidFill>
                <a:sysClr val="window" lastClr="FFFFFF"/>
              </a:solidFill>
              <a:prstDash val="solid"/>
            </a:ln>
            <a:effectLst/>
          </p:spPr>
        </p:sp>
      </p:grpSp>
      <p:sp>
        <p:nvSpPr>
          <p:cNvPr id="7" name="Slide Number Placeholder 6"/>
          <p:cNvSpPr>
            <a:spLocks noGrp="1"/>
          </p:cNvSpPr>
          <p:nvPr>
            <p:ph type="sldNum" sz="quarter" idx="12"/>
          </p:nvPr>
        </p:nvSpPr>
        <p:spPr/>
        <p:txBody>
          <a:bodyPr/>
          <a:lstStyle/>
          <a:p>
            <a:fld id="{4FAB73BC-B049-4115-A692-8D63A059BFB8}" type="slidenum">
              <a:rPr lang="en-US" dirty="0"/>
              <a:t>‹Nr.›</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69848" y="484632"/>
            <a:ext cx="10058400" cy="1609344"/>
          </a:xfrm>
          <a:prstGeom prst="rect">
            <a:avLst/>
          </a:prstGeom>
        </p:spPr>
        <p:txBody>
          <a:bodyPr vert="horz" lIns="91440" tIns="45720" rIns="91440" bIns="45720" rtlCol="0" anchor="ctr">
            <a:normAutofit/>
          </a:bodyPr>
          <a:lstStyle/>
          <a:p>
            <a:r>
              <a:rPr lang="de-DE"/>
              <a:t>Titelmasterformat durch Klicken bearbeiten</a:t>
            </a:r>
            <a:endParaRPr lang="en-US" dirty="0"/>
          </a:p>
        </p:txBody>
      </p:sp>
      <p:sp>
        <p:nvSpPr>
          <p:cNvPr id="3" name="Text Placeholder 2"/>
          <p:cNvSpPr>
            <a:spLocks noGrp="1"/>
          </p:cNvSpPr>
          <p:nvPr>
            <p:ph type="body" idx="1"/>
          </p:nvPr>
        </p:nvSpPr>
        <p:spPr>
          <a:xfrm>
            <a:off x="1069848" y="2121408"/>
            <a:ext cx="10058400" cy="4050792"/>
          </a:xfrm>
          <a:prstGeom prst="rect">
            <a:avLst/>
          </a:prstGeom>
        </p:spPr>
        <p:txBody>
          <a:bodyPr vert="horz" lIns="91440" tIns="45720" rIns="91440" bIns="45720" rtlCol="0">
            <a:normAutofit/>
          </a:bodyPr>
          <a:lstStyle/>
          <a:p>
            <a:pPr lvl="0"/>
            <a:r>
              <a:rPr lang="de-DE"/>
              <a:t>Formatvorlagen des Textmasters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7964424" y="6272784"/>
            <a:ext cx="3273552" cy="365125"/>
          </a:xfrm>
          <a:prstGeom prst="rect">
            <a:avLst/>
          </a:prstGeom>
        </p:spPr>
        <p:txBody>
          <a:bodyPr vert="horz" lIns="91440" tIns="45720" rIns="91440" bIns="45720" rtlCol="0" anchor="ctr"/>
          <a:lstStyle>
            <a:lvl1pPr algn="r">
              <a:defRPr sz="1100">
                <a:solidFill>
                  <a:schemeClr val="tx2"/>
                </a:solidFill>
              </a:defRPr>
            </a:lvl1pPr>
          </a:lstStyle>
          <a:p>
            <a:fld id="{52E37674-C1BA-4107-9B06-6D4CAC3A3DF5}" type="datetimeFigureOut">
              <a:rPr lang="en-US" dirty="0"/>
              <a:t>3/20/2017</a:t>
            </a:fld>
            <a:endParaRPr lang="en-US" dirty="0"/>
          </a:p>
        </p:txBody>
      </p:sp>
      <p:sp>
        <p:nvSpPr>
          <p:cNvPr id="5" name="Footer Placeholder 4"/>
          <p:cNvSpPr>
            <a:spLocks noGrp="1"/>
          </p:cNvSpPr>
          <p:nvPr>
            <p:ph type="ftr" sz="quarter" idx="3"/>
          </p:nvPr>
        </p:nvSpPr>
        <p:spPr>
          <a:xfrm>
            <a:off x="1088136" y="6272784"/>
            <a:ext cx="6327648" cy="365125"/>
          </a:xfrm>
          <a:prstGeom prst="rect">
            <a:avLst/>
          </a:prstGeom>
        </p:spPr>
        <p:txBody>
          <a:bodyPr vert="horz" lIns="91440" tIns="45720" rIns="91440" bIns="45720" rtlCol="0" anchor="ctr"/>
          <a:lstStyle>
            <a:lvl1pPr algn="l">
              <a:defRPr sz="1100">
                <a:solidFill>
                  <a:schemeClr val="tx2"/>
                </a:solidFill>
              </a:defRPr>
            </a:lvl1pPr>
          </a:lstStyle>
          <a:p>
            <a:endParaRPr lang="en-US" dirty="0"/>
          </a:p>
        </p:txBody>
      </p:sp>
      <p:grpSp>
        <p:nvGrpSpPr>
          <p:cNvPr id="7" name="Group 6"/>
          <p:cNvGrpSpPr>
            <a:grpSpLocks noChangeAspect="1"/>
          </p:cNvGrpSpPr>
          <p:nvPr/>
        </p:nvGrpSpPr>
        <p:grpSpPr>
          <a:xfrm>
            <a:off x="11401725" y="6229681"/>
            <a:ext cx="457200" cy="457200"/>
            <a:chOff x="11361456" y="6195813"/>
            <a:chExt cx="548640" cy="548640"/>
          </a:xfrm>
        </p:grpSpPr>
        <p:sp>
          <p:nvSpPr>
            <p:cNvPr id="8" name="Oval 7"/>
            <p:cNvSpPr/>
            <p:nvPr/>
          </p:nvSpPr>
          <p:spPr>
            <a:xfrm>
              <a:off x="11361456" y="6195813"/>
              <a:ext cx="548640" cy="548640"/>
            </a:xfrm>
            <a:prstGeom prst="ellipse">
              <a:avLst/>
            </a:prstGeom>
            <a:blipFill dpi="0" rotWithShape="1">
              <a:blip r:embed="rId13">
                <a:duotone>
                  <a:schemeClr val="accent1">
                    <a:shade val="45000"/>
                    <a:satMod val="135000"/>
                  </a:schemeClr>
                  <a:prstClr val="white"/>
                </a:duotone>
                <a:extLst>
                  <a:ext uri="{BEBA8EAE-BF5A-486C-A8C5-ECC9F3942E4B}">
                    <a14:imgProps xmlns:a14="http://schemas.microsoft.com/office/drawing/2010/main">
                      <a14:imgLayer r:embed="rId14">
                        <a14:imgEffect>
                          <a14:saturation sat="95000"/>
                        </a14:imgEffect>
                        <a14:imgEffect>
                          <a14:brightnessContrast bright="-40000" contrast="20000"/>
                        </a14:imgEffect>
                      </a14:imgLayer>
                    </a14:imgProps>
                  </a:ext>
                </a:extLst>
              </a:blip>
              <a:srcRect/>
              <a:tile tx="50800" ty="0" sx="85000" sy="85000" flip="none" algn="tl"/>
            </a:blipFill>
            <a:ln w="25400" cap="flat" cmpd="sng" algn="ctr">
              <a:noFill/>
              <a:prstDash val="solid"/>
            </a:ln>
            <a:effectLst/>
          </p:spPr>
        </p:sp>
        <p:sp>
          <p:nvSpPr>
            <p:cNvPr id="9" name="Oval 8"/>
            <p:cNvSpPr/>
            <p:nvPr/>
          </p:nvSpPr>
          <p:spPr>
            <a:xfrm>
              <a:off x="11396488" y="6230844"/>
              <a:ext cx="478576" cy="478578"/>
            </a:xfrm>
            <a:prstGeom prst="ellipse">
              <a:avLst/>
            </a:prstGeom>
            <a:noFill/>
            <a:ln w="12700" cap="flat" cmpd="sng" algn="ctr">
              <a:solidFill>
                <a:srgbClr val="FFFFFF"/>
              </a:solidFill>
              <a:prstDash val="solid"/>
            </a:ln>
            <a:effectLst/>
          </p:spPr>
        </p:sp>
      </p:grpSp>
      <p:sp>
        <p:nvSpPr>
          <p:cNvPr id="6" name="Slide Number Placeholder 5"/>
          <p:cNvSpPr>
            <a:spLocks noGrp="1"/>
          </p:cNvSpPr>
          <p:nvPr>
            <p:ph type="sldNum" sz="quarter" idx="4"/>
          </p:nvPr>
        </p:nvSpPr>
        <p:spPr>
          <a:xfrm>
            <a:off x="11311128" y="6272784"/>
            <a:ext cx="640080" cy="365125"/>
          </a:xfrm>
          <a:prstGeom prst="rect">
            <a:avLst/>
          </a:prstGeom>
        </p:spPr>
        <p:txBody>
          <a:bodyPr vert="horz" lIns="91440" tIns="45720" rIns="91440" bIns="45720" rtlCol="0" anchor="ctr"/>
          <a:lstStyle>
            <a:lvl1pPr algn="ctr">
              <a:defRPr sz="1400" b="1">
                <a:solidFill>
                  <a:srgbClr val="FFFFFF"/>
                </a:solidFill>
                <a:latin typeface="+mn-lt"/>
              </a:defRPr>
            </a:lvl1pPr>
          </a:lstStyle>
          <a:p>
            <a:fld id="{4FAB73BC-B049-4115-A692-8D63A059BFB8}" type="slidenum">
              <a:rPr lang="en-US" dirty="0"/>
              <a:pPr/>
              <a:t>‹Nr.›</a:t>
            </a:fld>
            <a:endParaRPr lang="en-US" dirty="0"/>
          </a:p>
        </p:txBody>
      </p:sp>
    </p:spTree>
  </p:cSld>
  <p:clrMap bg1="lt1" tx1="dk1" bg2="lt2" tx2="dk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4800" b="1" kern="1200" cap="none" baseline="0">
          <a:blipFill>
            <a:blip r:embed="rId15">
              <a:extLst>
                <a:ext uri="{28A0092B-C50C-407E-A947-70E740481C1C}">
                  <a14:useLocalDpi xmlns:a14="http://schemas.microsoft.com/office/drawing/2010/main" val="0"/>
                </a:ext>
              </a:extLst>
            </a:blip>
            <a:tile tx="6350" ty="-127000" sx="65000" sy="64000" flip="none" algn="tl"/>
          </a:blip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lumMod val="75000"/>
          </a:schemeClr>
        </a:buClr>
        <a:buSzPct val="85000"/>
        <a:buFont typeface="Wingdings" pitchFamily="2" charset="2"/>
        <a:buChar char="§"/>
        <a:defRPr sz="2000" kern="1200">
          <a:solidFill>
            <a:schemeClr val="tx1"/>
          </a:solidFill>
          <a:latin typeface="+mn-lt"/>
          <a:ea typeface="+mn-ea"/>
          <a:cs typeface="+mn-cs"/>
        </a:defRPr>
      </a:lvl1pPr>
      <a:lvl2pPr marL="45720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800" kern="1200">
          <a:solidFill>
            <a:schemeClr val="tx1"/>
          </a:solidFill>
          <a:latin typeface="+mn-lt"/>
          <a:ea typeface="+mn-ea"/>
          <a:cs typeface="+mn-cs"/>
        </a:defRPr>
      </a:lvl2pPr>
      <a:lvl3pPr marL="73152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3pPr>
      <a:lvl4pPr marL="100584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5pPr>
      <a:lvl6pPr marL="16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6pPr>
      <a:lvl7pPr marL="19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7pPr>
      <a:lvl8pPr marL="22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8pPr>
      <a:lvl9pPr marL="2500000" indent="-228600" algn="l" defTabSz="914400" rtl="0" eaLnBrk="1" latinLnBrk="0" hangingPunct="1">
        <a:lnSpc>
          <a:spcPct val="90000"/>
        </a:lnSpc>
        <a:spcBef>
          <a:spcPts val="400"/>
        </a:spcBef>
        <a:spcAft>
          <a:spcPts val="200"/>
        </a:spcAft>
        <a:buClr>
          <a:schemeClr val="accent1">
            <a:lumMod val="75000"/>
          </a:schemeClr>
        </a:buClr>
        <a:buSzPct val="85000"/>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a:t>Mensch ärgere Dich nicht </a:t>
            </a:r>
            <a:endParaRPr lang="de-DE" dirty="0"/>
          </a:p>
        </p:txBody>
      </p:sp>
      <p:sp>
        <p:nvSpPr>
          <p:cNvPr id="3" name="Untertitel 2"/>
          <p:cNvSpPr>
            <a:spLocks noGrp="1"/>
          </p:cNvSpPr>
          <p:nvPr>
            <p:ph type="subTitle" idx="1"/>
          </p:nvPr>
        </p:nvSpPr>
        <p:spPr/>
        <p:txBody>
          <a:bodyPr/>
          <a:lstStyle/>
          <a:p>
            <a:endParaRPr lang="de-DE" dirty="0"/>
          </a:p>
        </p:txBody>
      </p:sp>
    </p:spTree>
    <p:extLst>
      <p:ext uri="{BB962C8B-B14F-4D97-AF65-F5344CB8AC3E}">
        <p14:creationId xmlns:p14="http://schemas.microsoft.com/office/powerpoint/2010/main" val="12011609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TEAM </a:t>
            </a:r>
          </a:p>
        </p:txBody>
      </p:sp>
      <p:sp>
        <p:nvSpPr>
          <p:cNvPr id="4" name="Textplatzhalter 3"/>
          <p:cNvSpPr>
            <a:spLocks noGrp="1"/>
          </p:cNvSpPr>
          <p:nvPr>
            <p:ph type="body" sz="half" idx="2"/>
          </p:nvPr>
        </p:nvSpPr>
        <p:spPr/>
        <p:txBody>
          <a:bodyPr/>
          <a:lstStyle/>
          <a:p>
            <a:pPr marL="285750" indent="-285750">
              <a:buFont typeface="Arial" panose="020B0604020202020204" pitchFamily="34" charset="0"/>
              <a:buChar char="•"/>
            </a:pPr>
            <a:r>
              <a:rPr lang="de-DE" u="sng" dirty="0" err="1">
                <a:solidFill>
                  <a:schemeClr val="tx1"/>
                </a:solidFill>
              </a:rPr>
              <a:t>Feyertag</a:t>
            </a:r>
            <a:r>
              <a:rPr lang="de-DE" u="sng" dirty="0">
                <a:solidFill>
                  <a:schemeClr val="tx1"/>
                </a:solidFill>
              </a:rPr>
              <a:t> Alexander </a:t>
            </a:r>
          </a:p>
          <a:p>
            <a:pPr marL="285750" indent="-285750">
              <a:buFont typeface="Arial" panose="020B0604020202020204" pitchFamily="34" charset="0"/>
              <a:buChar char="•"/>
            </a:pPr>
            <a:r>
              <a:rPr lang="de-DE" u="sng" dirty="0" err="1">
                <a:solidFill>
                  <a:schemeClr val="tx1"/>
                </a:solidFill>
              </a:rPr>
              <a:t>Jakobitsch</a:t>
            </a:r>
            <a:r>
              <a:rPr lang="de-DE" u="sng" dirty="0">
                <a:solidFill>
                  <a:schemeClr val="tx1"/>
                </a:solidFill>
              </a:rPr>
              <a:t> Max-Julian</a:t>
            </a:r>
          </a:p>
          <a:p>
            <a:pPr marL="285750" indent="-285750">
              <a:buFont typeface="Arial" panose="020B0604020202020204" pitchFamily="34" charset="0"/>
              <a:buChar char="•"/>
            </a:pPr>
            <a:r>
              <a:rPr lang="de-DE" u="sng" dirty="0">
                <a:solidFill>
                  <a:schemeClr val="tx1"/>
                </a:solidFill>
              </a:rPr>
              <a:t>Koren Laura</a:t>
            </a:r>
          </a:p>
          <a:p>
            <a:pPr marL="285750" indent="-285750">
              <a:buFont typeface="Arial" panose="020B0604020202020204" pitchFamily="34" charset="0"/>
              <a:buChar char="•"/>
            </a:pPr>
            <a:r>
              <a:rPr lang="de-DE" u="sng" dirty="0" err="1">
                <a:solidFill>
                  <a:schemeClr val="tx1"/>
                </a:solidFill>
              </a:rPr>
              <a:t>Necemer</a:t>
            </a:r>
            <a:r>
              <a:rPr lang="de-DE" u="sng" dirty="0">
                <a:solidFill>
                  <a:schemeClr val="tx1"/>
                </a:solidFill>
              </a:rPr>
              <a:t> Michael</a:t>
            </a:r>
          </a:p>
          <a:p>
            <a:pPr marL="285750" indent="-285750">
              <a:buFont typeface="Arial" panose="020B0604020202020204" pitchFamily="34" charset="0"/>
              <a:buChar char="•"/>
            </a:pPr>
            <a:r>
              <a:rPr lang="de-DE" u="sng" dirty="0">
                <a:solidFill>
                  <a:schemeClr val="tx1"/>
                </a:solidFill>
              </a:rPr>
              <a:t>Starzacher Philipp</a:t>
            </a:r>
          </a:p>
          <a:p>
            <a:endParaRPr lang="de-DE" u="sng" dirty="0">
              <a:solidFill>
                <a:schemeClr val="tx1"/>
              </a:solidFill>
            </a:endParaRPr>
          </a:p>
          <a:p>
            <a:endParaRPr lang="de-DE" u="sng" dirty="0">
              <a:solidFill>
                <a:schemeClr val="tx1"/>
              </a:solidFill>
            </a:endParaRPr>
          </a:p>
        </p:txBody>
      </p:sp>
      <p:pic>
        <p:nvPicPr>
          <p:cNvPr id="1026" name="Picture 2" descr="Erwartungen, Ziele, ärgern, Spiel"/>
          <p:cNvPicPr>
            <a:picLocks noGrp="1" noChangeAspect="1" noChangeArrowheads="1"/>
          </p:cNvPicPr>
          <p:nvPr>
            <p:ph type="pic" idx="1"/>
          </p:nvPr>
        </p:nvPicPr>
        <p:blipFill>
          <a:blip r:embed="rId2">
            <a:extLst>
              <a:ext uri="{28A0092B-C50C-407E-A947-70E740481C1C}">
                <a14:useLocalDpi xmlns:a14="http://schemas.microsoft.com/office/drawing/2010/main" val="0"/>
              </a:ext>
            </a:extLst>
          </a:blip>
          <a:srcRect l="15770" r="15770"/>
          <a:stretch>
            <a:fillRect/>
          </a:stretch>
        </p:blipFill>
        <p:spPr bwMode="auto">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465805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069848" y="484632"/>
            <a:ext cx="10058400" cy="1003509"/>
          </a:xfrm>
        </p:spPr>
        <p:txBody>
          <a:bodyPr/>
          <a:lstStyle/>
          <a:p>
            <a:r>
              <a:rPr lang="de-DE" dirty="0"/>
              <a:t>SPIELREGELN</a:t>
            </a:r>
          </a:p>
        </p:txBody>
      </p:sp>
      <p:sp>
        <p:nvSpPr>
          <p:cNvPr id="4" name="Inhaltsplatzhalter 3"/>
          <p:cNvSpPr>
            <a:spLocks noGrp="1"/>
          </p:cNvSpPr>
          <p:nvPr>
            <p:ph sz="half" idx="2"/>
          </p:nvPr>
        </p:nvSpPr>
        <p:spPr>
          <a:xfrm>
            <a:off x="5827059" y="1416984"/>
            <a:ext cx="5292045" cy="4755216"/>
          </a:xfrm>
        </p:spPr>
        <p:txBody>
          <a:bodyPr>
            <a:normAutofit/>
          </a:bodyPr>
          <a:lstStyle/>
          <a:p>
            <a:pPr lvl="0"/>
            <a:r>
              <a:rPr lang="de-DE" dirty="0"/>
              <a:t>Start: 3x würfeln bis eine 6 kommt</a:t>
            </a:r>
          </a:p>
          <a:p>
            <a:pPr lvl="0"/>
            <a:r>
              <a:rPr lang="de-DE" dirty="0"/>
              <a:t>Bei der Zahl 6 ist man gezwungen auszufahren und darf erneut würfeln.</a:t>
            </a:r>
          </a:p>
          <a:p>
            <a:pPr lvl="0"/>
            <a:r>
              <a:rPr lang="de-DE" dirty="0"/>
              <a:t> Es kann nicht ausgefahren werden wenn der  Spieler sich selbst am Start kicken würde oder keine Figuren mehr zum ausfahren vorhanden sind.</a:t>
            </a:r>
          </a:p>
          <a:p>
            <a:pPr lvl="0"/>
            <a:r>
              <a:rPr lang="de-DE" dirty="0"/>
              <a:t>Würfelt ein Spieler die Zahl 6,ist es ihm erlaubt erneut zu würfeln.</a:t>
            </a:r>
          </a:p>
          <a:p>
            <a:pPr lvl="0"/>
            <a:r>
              <a:rPr lang="de-DE" dirty="0"/>
              <a:t>1x schummeln pro Runde</a:t>
            </a:r>
          </a:p>
          <a:p>
            <a:pPr lvl="0"/>
            <a:r>
              <a:rPr lang="de-DE" dirty="0"/>
              <a:t>Es ist den Figuren auch möglich sich im Ziel zu bewegen.</a:t>
            </a:r>
          </a:p>
          <a:p>
            <a:pPr marL="0" indent="0">
              <a:buNone/>
            </a:pPr>
            <a:endParaRPr lang="de-DE" dirty="0"/>
          </a:p>
        </p:txBody>
      </p:sp>
      <p:pic>
        <p:nvPicPr>
          <p:cNvPr id="2050" name="Picture 2" descr="Bildergebnis für mensch ärgere dich nicht spielfeld"/>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rcRect/>
          <a:stretch>
            <a:fillRect/>
          </a:stretch>
        </p:blipFill>
        <p:spPr bwMode="auto">
          <a:xfrm>
            <a:off x="794870" y="1416984"/>
            <a:ext cx="4510041" cy="45100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703612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2" descr="Bildergebnis für würfel"/>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4689" y="2948729"/>
            <a:ext cx="4301442" cy="2985707"/>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p:cNvSpPr>
            <a:spLocks noGrp="1"/>
          </p:cNvSpPr>
          <p:nvPr>
            <p:ph type="title"/>
          </p:nvPr>
        </p:nvSpPr>
        <p:spPr>
          <a:xfrm>
            <a:off x="1069848" y="484632"/>
            <a:ext cx="10058400" cy="753859"/>
          </a:xfrm>
        </p:spPr>
        <p:txBody>
          <a:bodyPr/>
          <a:lstStyle/>
          <a:p>
            <a:endParaRPr lang="de-DE" dirty="0"/>
          </a:p>
        </p:txBody>
      </p:sp>
      <p:sp>
        <p:nvSpPr>
          <p:cNvPr id="3" name="Textplatzhalter 2"/>
          <p:cNvSpPr>
            <a:spLocks noGrp="1"/>
          </p:cNvSpPr>
          <p:nvPr>
            <p:ph type="body" idx="1"/>
          </p:nvPr>
        </p:nvSpPr>
        <p:spPr>
          <a:xfrm>
            <a:off x="1066800" y="1383176"/>
            <a:ext cx="4754880" cy="914400"/>
          </a:xfrm>
        </p:spPr>
        <p:txBody>
          <a:bodyPr/>
          <a:lstStyle/>
          <a:p>
            <a:r>
              <a:rPr lang="de-DE" dirty="0"/>
              <a:t>Schüttelfunktion</a:t>
            </a:r>
          </a:p>
        </p:txBody>
      </p:sp>
      <p:sp>
        <p:nvSpPr>
          <p:cNvPr id="4" name="Inhaltsplatzhalter 3"/>
          <p:cNvSpPr>
            <a:spLocks noGrp="1"/>
          </p:cNvSpPr>
          <p:nvPr>
            <p:ph sz="half" idx="2"/>
          </p:nvPr>
        </p:nvSpPr>
        <p:spPr>
          <a:xfrm>
            <a:off x="1069848" y="2517494"/>
            <a:ext cx="4754880" cy="3517546"/>
          </a:xfrm>
        </p:spPr>
        <p:txBody>
          <a:bodyPr/>
          <a:lstStyle/>
          <a:p>
            <a:r>
              <a:rPr lang="de-DE" dirty="0"/>
              <a:t>Würfel</a:t>
            </a:r>
          </a:p>
          <a:p>
            <a:endParaRPr lang="de-DE" dirty="0"/>
          </a:p>
        </p:txBody>
      </p:sp>
      <p:sp>
        <p:nvSpPr>
          <p:cNvPr id="5" name="Textplatzhalter 4"/>
          <p:cNvSpPr>
            <a:spLocks noGrp="1"/>
          </p:cNvSpPr>
          <p:nvPr>
            <p:ph type="body" sz="quarter" idx="3"/>
          </p:nvPr>
        </p:nvSpPr>
        <p:spPr>
          <a:xfrm>
            <a:off x="6364224" y="1383176"/>
            <a:ext cx="4754880" cy="914400"/>
          </a:xfrm>
        </p:spPr>
        <p:txBody>
          <a:bodyPr/>
          <a:lstStyle/>
          <a:p>
            <a:r>
              <a:rPr lang="de-DE" dirty="0" err="1"/>
              <a:t>Schummelfunktion</a:t>
            </a:r>
            <a:endParaRPr lang="de-DE" dirty="0"/>
          </a:p>
        </p:txBody>
      </p:sp>
      <p:sp>
        <p:nvSpPr>
          <p:cNvPr id="6" name="Inhaltsplatzhalter 5"/>
          <p:cNvSpPr>
            <a:spLocks noGrp="1"/>
          </p:cNvSpPr>
          <p:nvPr>
            <p:ph sz="quarter" idx="4"/>
          </p:nvPr>
        </p:nvSpPr>
        <p:spPr>
          <a:xfrm>
            <a:off x="4994476" y="2517494"/>
            <a:ext cx="6124628" cy="3517546"/>
          </a:xfrm>
        </p:spPr>
        <p:txBody>
          <a:bodyPr>
            <a:normAutofit fontScale="92500" lnSpcReduction="20000"/>
          </a:bodyPr>
          <a:lstStyle/>
          <a:p>
            <a:r>
              <a:rPr lang="de-DE" dirty="0"/>
              <a:t>Der Spieler würfelt eine beliebige Zahl und kann diese dann in eine für ihn passende Zahl umwandeln.</a:t>
            </a:r>
          </a:p>
          <a:p>
            <a:endParaRPr lang="de-DE" dirty="0"/>
          </a:p>
          <a:p>
            <a:r>
              <a:rPr lang="de-DE" sz="2400" b="1" dirty="0">
                <a:solidFill>
                  <a:schemeClr val="accent1">
                    <a:lumMod val="75000"/>
                  </a:schemeClr>
                </a:solidFill>
              </a:rPr>
              <a:t>Enttarnen: </a:t>
            </a:r>
          </a:p>
          <a:p>
            <a:pPr lvl="0"/>
            <a:r>
              <a:rPr lang="de-DE" dirty="0"/>
              <a:t>Nur der nächste Spieler kann den vorherigen Spieler enttarnen, bevor dieser selbst würfelt.</a:t>
            </a:r>
          </a:p>
          <a:p>
            <a:pPr lvl="0"/>
            <a:r>
              <a:rPr lang="de-DE" dirty="0"/>
              <a:t>Wenn Spieler1 nicht geschummelt hat und Speiler2  diesen  versucht zu enttarnen, setzt Spieler2 eine Runde aus .</a:t>
            </a:r>
          </a:p>
          <a:p>
            <a:pPr lvl="0"/>
            <a:r>
              <a:rPr lang="de-DE" dirty="0"/>
              <a:t>Sollte Spieler2 den Spieler1 erfolgreich enttarnt haben setzt Spieler1 eine Runde aus.</a:t>
            </a:r>
            <a:endParaRPr lang="de-DE" dirty="0"/>
          </a:p>
        </p:txBody>
      </p:sp>
    </p:spTree>
    <p:extLst>
      <p:ext uri="{BB962C8B-B14F-4D97-AF65-F5344CB8AC3E}">
        <p14:creationId xmlns:p14="http://schemas.microsoft.com/office/powerpoint/2010/main" val="107319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a:xfrm>
            <a:off x="1051561" y="214133"/>
            <a:ext cx="10181670" cy="1116956"/>
          </a:xfrm>
        </p:spPr>
        <p:txBody>
          <a:bodyPr/>
          <a:lstStyle/>
          <a:p>
            <a:pPr algn="ctr"/>
            <a:r>
              <a:rPr lang="de-DE" sz="4800" dirty="0"/>
              <a:t>KUNDENANGEBOT</a:t>
            </a:r>
          </a:p>
        </p:txBody>
      </p:sp>
      <p:sp>
        <p:nvSpPr>
          <p:cNvPr id="3" name="Untertitel 2"/>
          <p:cNvSpPr>
            <a:spLocks noGrp="1"/>
          </p:cNvSpPr>
          <p:nvPr>
            <p:ph type="subTitle" idx="1"/>
          </p:nvPr>
        </p:nvSpPr>
        <p:spPr>
          <a:xfrm>
            <a:off x="856527" y="1290577"/>
            <a:ext cx="10336192" cy="4896091"/>
          </a:xfrm>
        </p:spPr>
        <p:txBody>
          <a:bodyPr>
            <a:normAutofit/>
          </a:bodyPr>
          <a:lstStyle/>
          <a:p>
            <a:r>
              <a:rPr lang="de-DE" sz="1600" dirty="0"/>
              <a:t>Auftrag vom 17.03.2017 </a:t>
            </a:r>
          </a:p>
          <a:p>
            <a:r>
              <a:rPr lang="de-DE" sz="1600" dirty="0"/>
              <a:t>Unser Spiel „Mensch ärgere Dich nicht“ beinhaltet eine auf rundenbasierte </a:t>
            </a:r>
            <a:r>
              <a:rPr lang="de-DE" sz="1600" dirty="0"/>
              <a:t>Android Spiele-App welche von 2-4 Spielern gespielt werden kann. Die Spieler versuchen durch </a:t>
            </a:r>
            <a:r>
              <a:rPr lang="de-DE" sz="1600" dirty="0"/>
              <a:t>strategische und taktisch kluge Züge </a:t>
            </a:r>
            <a:r>
              <a:rPr lang="de-DE" sz="1600" dirty="0"/>
              <a:t>sich gegenseitig vom Spielfeld zu schmeißen. </a:t>
            </a:r>
          </a:p>
          <a:p>
            <a:r>
              <a:rPr lang="de-DE" sz="1600" dirty="0"/>
              <a:t>Startet ein Spieler die App, so muss er sich Authentifizieren (Nutzername) und kann nun sofort mit der Auswahl eines bereits bestehenden Spiels oder mit dem Erstellen eines eigenen beginnen. Die Kommunikation zwischen den Geräten wird über ein lokales Netzwerk (WLAN) realisiert. </a:t>
            </a:r>
          </a:p>
          <a:p>
            <a:r>
              <a:rPr lang="de-DE" sz="1600" dirty="0"/>
              <a:t>Die Abänderungen der Originalversion betreffen hauptsächlich eine </a:t>
            </a:r>
            <a:r>
              <a:rPr lang="de-DE" sz="1600" dirty="0" err="1"/>
              <a:t>Schummelfunktion</a:t>
            </a:r>
            <a:r>
              <a:rPr lang="de-DE" sz="1600" dirty="0"/>
              <a:t> und Schüttelfunktion, welche den Spielspaß maßgeblich erhöhen wird. </a:t>
            </a:r>
          </a:p>
          <a:p>
            <a:r>
              <a:rPr lang="de-DE" sz="1600" dirty="0"/>
              <a:t>Das Spiel wird auf der Basis von </a:t>
            </a:r>
            <a:r>
              <a:rPr lang="de-DE" sz="1600" dirty="0" err="1"/>
              <a:t>Androidversionen</a:t>
            </a:r>
            <a:r>
              <a:rPr lang="de-DE" sz="1600" dirty="0"/>
              <a:t> ab 4.4.1 (</a:t>
            </a:r>
            <a:r>
              <a:rPr lang="de-DE" sz="1600" dirty="0" err="1"/>
              <a:t>KitKat</a:t>
            </a:r>
            <a:r>
              <a:rPr lang="de-DE" sz="1600" dirty="0"/>
              <a:t>) erstellt.</a:t>
            </a:r>
          </a:p>
          <a:p>
            <a:endParaRPr lang="de-DE" sz="1600" dirty="0"/>
          </a:p>
          <a:p>
            <a:r>
              <a:rPr lang="de-DE" sz="1600" dirty="0"/>
              <a:t>Laut der Schätzung von über 700 Stunden wurde ein Preis von </a:t>
            </a:r>
            <a:r>
              <a:rPr lang="de-DE" sz="1600" b="1" dirty="0"/>
              <a:t>40.000- 50.000 </a:t>
            </a:r>
            <a:r>
              <a:rPr lang="de-DE" sz="1600" dirty="0"/>
              <a:t>errechnet. </a:t>
            </a:r>
          </a:p>
          <a:p>
            <a:endParaRPr lang="de-DE" sz="1600" dirty="0"/>
          </a:p>
          <a:p>
            <a:r>
              <a:rPr lang="de-DE" sz="1600" dirty="0"/>
              <a:t>Liebe Grüße Gruppe „Mensch ärgere Dich nicht“</a:t>
            </a:r>
          </a:p>
        </p:txBody>
      </p:sp>
    </p:spTree>
    <p:extLst>
      <p:ext uri="{BB962C8B-B14F-4D97-AF65-F5344CB8AC3E}">
        <p14:creationId xmlns:p14="http://schemas.microsoft.com/office/powerpoint/2010/main" val="340697801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Holzart">
  <a:themeElements>
    <a:clrScheme name="Wood Type">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Wood Type">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Trebuchet MS" panose="020B0603020202020204"/>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Wood Type">
      <a:fillStyleLst>
        <a:solidFill>
          <a:schemeClr val="phClr"/>
        </a:solidFill>
        <a:blipFill rotWithShape="1">
          <a:blip xmlns:r="http://schemas.openxmlformats.org/officeDocument/2006/relationships" r:embed="rId1">
            <a:duotone>
              <a:schemeClr val="phClr">
                <a:tint val="70000"/>
                <a:shade val="63000"/>
              </a:schemeClr>
              <a:schemeClr val="phClr">
                <a:tint val="10000"/>
                <a:satMod val="150000"/>
              </a:schemeClr>
            </a:duotone>
          </a:blip>
          <a:tile tx="0" ty="0" sx="60000" sy="59000" flip="none" algn="tl"/>
        </a:blipFill>
        <a:blipFill rotWithShape="1">
          <a:blip xmlns:r="http://schemas.openxmlformats.org/officeDocument/2006/relationships" r:embed="rId1">
            <a:duotone>
              <a:schemeClr val="phClr">
                <a:shade val="36000"/>
                <a:satMod val="120000"/>
              </a:schemeClr>
              <a:schemeClr val="phClr">
                <a:tint val="40000"/>
              </a:schemeClr>
            </a:duotone>
          </a:blip>
          <a:tile tx="0" ty="0" sx="60000" sy="59000" flip="none" algn="tl"/>
        </a:blip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oftEdge rad="12700"/>
          </a:effectLst>
        </a:effectStyle>
        <a:effectStyle>
          <a:effectLst>
            <a:outerShdw blurRad="50800" dist="19050" dir="5400000" algn="tl" rotWithShape="0">
              <a:srgbClr val="000000">
                <a:alpha val="60000"/>
              </a:srgbClr>
            </a:outerShdw>
            <a:softEdge rad="12700"/>
          </a:effectLst>
        </a:effectStyle>
      </a:effectStyleLst>
      <a:bgFillStyleLst>
        <a:solidFill>
          <a:schemeClr val="phClr"/>
        </a:solidFill>
        <a:solidFill>
          <a:schemeClr val="phClr">
            <a:shade val="97000"/>
            <a:satMod val="150000"/>
          </a:schemeClr>
        </a:solidFill>
        <a:blipFill rotWithShape="1">
          <a:blip xmlns:r="http://schemas.openxmlformats.org/officeDocument/2006/relationships" r:embed="rId1">
            <a:duotone>
              <a:schemeClr val="phClr">
                <a:tint val="75000"/>
                <a:shade val="58000"/>
                <a:satMod val="120000"/>
              </a:schemeClr>
              <a:schemeClr val="phClr">
                <a:tint val="50000"/>
                <a:shade val="96000"/>
              </a:schemeClr>
            </a:duotone>
          </a:blip>
          <a:tile tx="0" ty="0" sx="100000" sy="100000" flip="none" algn="tl"/>
        </a:blipFill>
      </a:bgFillStyleLst>
    </a:fmtScheme>
  </a:themeElements>
  <a:objectDefaults/>
  <a:extraClrSchemeLst/>
  <a:extLst>
    <a:ext uri="{05A4C25C-085E-4340-85A3-A5531E510DB2}">
      <thm15:themeFamily xmlns:thm15="http://schemas.microsoft.com/office/thememl/2012/main" name="Wood Type" id="{7ACABC62-BF99-48CF-A9DC-4DB89C7B13DC}" vid="{C6AE0645-98FF-411B-B0E9-59ABD78A0CCE}"/>
    </a:ext>
  </a:extLst>
</a:theme>
</file>

<file path=docProps/app.xml><?xml version="1.0" encoding="utf-8"?>
<Properties xmlns="http://schemas.openxmlformats.org/officeDocument/2006/extended-properties" xmlns:vt="http://schemas.openxmlformats.org/officeDocument/2006/docPropsVTypes">
  <Template>TM03090434[[fn=Holzart]]</Template>
  <TotalTime>0</TotalTime>
  <Words>306</Words>
  <Application>Microsoft Office PowerPoint</Application>
  <PresentationFormat>Breitbild</PresentationFormat>
  <Paragraphs>33</Paragraphs>
  <Slides>5</Slides>
  <Notes>0</Notes>
  <HiddenSlides>0</HiddenSlides>
  <MMClips>0</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5</vt:i4>
      </vt:variant>
    </vt:vector>
  </HeadingPairs>
  <TitlesOfParts>
    <vt:vector size="10" baseType="lpstr">
      <vt:lpstr>Arial</vt:lpstr>
      <vt:lpstr>Georgia</vt:lpstr>
      <vt:lpstr>Trebuchet MS</vt:lpstr>
      <vt:lpstr>Wingdings</vt:lpstr>
      <vt:lpstr>Holzart</vt:lpstr>
      <vt:lpstr>Mensch ärgere Dich nicht </vt:lpstr>
      <vt:lpstr>TEAM </vt:lpstr>
      <vt:lpstr>SPIELREGELN</vt:lpstr>
      <vt:lpstr>PowerPoint-Präsentation</vt:lpstr>
      <vt:lpstr>KUNDENANGEBOT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Mensch ärgere Dich nicht </dc:title>
  <dc:creator>laura koren</dc:creator>
  <cp:lastModifiedBy>laura koren</cp:lastModifiedBy>
  <cp:revision>7</cp:revision>
  <dcterms:created xsi:type="dcterms:W3CDTF">2017-03-20T17:25:02Z</dcterms:created>
  <dcterms:modified xsi:type="dcterms:W3CDTF">2017-03-20T18:26:06Z</dcterms:modified>
</cp:coreProperties>
</file>

<file path=docProps/thumbnail.jpeg>
</file>